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5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14C7C-4A08-4A67-A0BD-97D4BDFA11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2AE37-F4A9-424D-9AD5-D4DBC8A228C0}" type="pres">
      <dgm:prSet presAssocID="{65C14C7C-4A08-4A67-A0BD-97D4BDFA11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7CB1A-F734-4D41-B931-00DDC04E97C6}" type="presOf" srcId="{65C14C7C-4A08-4A67-A0BD-97D4BDFA1123}" destId="{7C12AE37-F4A9-424D-9AD5-D4DBC8A228C0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9B2F73-2F26-41E5-8C9C-9309BD920A1E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Terrestrial and Aquatic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4.2 pgs. 94 - 100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Aquatic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ecosystems are found in ponds, rivers, lakes and oceans.</a:t>
            </a:r>
            <a:endParaRPr lang="en-US" dirty="0"/>
          </a:p>
        </p:txBody>
      </p:sp>
      <p:pic>
        <p:nvPicPr>
          <p:cNvPr id="4" name="Picture 3" descr="hydrosphere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95600"/>
            <a:ext cx="2570665" cy="1971675"/>
          </a:xfrm>
          <a:prstGeom prst="rect">
            <a:avLst/>
          </a:prstGeom>
        </p:spPr>
      </p:pic>
      <p:pic>
        <p:nvPicPr>
          <p:cNvPr id="5" name="Picture 4" descr="l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425696"/>
            <a:ext cx="3394994" cy="2432304"/>
          </a:xfrm>
          <a:prstGeom prst="rect">
            <a:avLst/>
          </a:prstGeom>
        </p:spPr>
      </p:pic>
      <p:pic>
        <p:nvPicPr>
          <p:cNvPr id="6" name="Picture 5" descr="riv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3810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Alberta, the major aquatic ecosystems are freshwater ecosystems. (lakes)</a:t>
            </a:r>
            <a:endParaRPr lang="en-US" dirty="0"/>
          </a:p>
        </p:txBody>
      </p:sp>
      <p:pic>
        <p:nvPicPr>
          <p:cNvPr id="4" name="Picture 3" descr="lake 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40100"/>
            <a:ext cx="5334000" cy="334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large geographical region with a specific range of temperatures and precipitation, and the organisms that are adapted to those conditions of temperature and precipitation</a:t>
            </a:r>
          </a:p>
          <a:p>
            <a:endParaRPr lang="en-US" sz="4800" dirty="0" smtClean="0"/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of the World</a:t>
            </a:r>
            <a:endParaRPr lang="en-US" dirty="0"/>
          </a:p>
        </p:txBody>
      </p:sp>
      <p:pic>
        <p:nvPicPr>
          <p:cNvPr id="4" name="Content Placeholder 3" descr="biomes 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909" y="2249488"/>
            <a:ext cx="6574181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Ecosystems</a:t>
            </a:r>
            <a:endParaRPr lang="en-US" dirty="0"/>
          </a:p>
        </p:txBody>
      </p:sp>
      <p:pic>
        <p:nvPicPr>
          <p:cNvPr id="1027" name="Picture 3" descr="C:\Documents and Settings\Caines Family\Local Settings\Temporary Internet Files\Content.IE5\Y6HF2CEA\MPj043406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599"/>
            <a:ext cx="5715000" cy="386602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Ecosystems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that are found anywhere on Earth that is not covered by water.</a:t>
            </a:r>
          </a:p>
          <a:p>
            <a:endParaRPr lang="en-US" dirty="0" smtClean="0"/>
          </a:p>
          <a:p>
            <a:r>
              <a:rPr lang="en-US" dirty="0" smtClean="0"/>
              <a:t>Alberta’s terrestrial ecosystems are found within two major biomes:  </a:t>
            </a:r>
            <a:r>
              <a:rPr lang="en-US" dirty="0" smtClean="0">
                <a:solidFill>
                  <a:srgbClr val="C00000"/>
                </a:solidFill>
              </a:rPr>
              <a:t>Taiga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Grassland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Biome</a:t>
            </a:r>
            <a:endParaRPr lang="en-US" dirty="0"/>
          </a:p>
        </p:txBody>
      </p:sp>
      <p:pic>
        <p:nvPicPr>
          <p:cNvPr id="4" name="Content Placeholder 3" descr="bear cu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743200"/>
            <a:ext cx="3429000" cy="2286000"/>
          </a:xfrm>
        </p:spPr>
      </p:pic>
      <p:pic>
        <p:nvPicPr>
          <p:cNvPr id="5" name="Picture 4" descr="taiga biome cree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3800"/>
            <a:ext cx="4071106" cy="272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Biome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aiga biome ma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514600"/>
            <a:ext cx="5608782" cy="341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Biome</a:t>
            </a:r>
            <a:endParaRPr lang="en-US" dirty="0"/>
          </a:p>
        </p:txBody>
      </p:sp>
      <p:pic>
        <p:nvPicPr>
          <p:cNvPr id="4" name="Content Placeholder 3" descr="grassland biome prair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124200"/>
            <a:ext cx="3352800" cy="2514600"/>
          </a:xfrm>
        </p:spPr>
      </p:pic>
      <p:pic>
        <p:nvPicPr>
          <p:cNvPr id="5" name="Picture 4" descr="ground squirr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124199"/>
            <a:ext cx="1600200" cy="310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Biome Map</a:t>
            </a:r>
            <a:endParaRPr lang="en-US" dirty="0"/>
          </a:p>
        </p:txBody>
      </p:sp>
      <p:pic>
        <p:nvPicPr>
          <p:cNvPr id="4" name="Content Placeholder 3" descr="grassland_map_ti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514600"/>
            <a:ext cx="5525027" cy="33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</TotalTime>
  <Words>112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Terrestrial and Aquatic Ecosystems</vt:lpstr>
      <vt:lpstr>Biomes</vt:lpstr>
      <vt:lpstr>Biomes of the World</vt:lpstr>
      <vt:lpstr>Terrestrial Ecosystems</vt:lpstr>
      <vt:lpstr>Terrestrial Ecosystems </vt:lpstr>
      <vt:lpstr>Taiga Biome</vt:lpstr>
      <vt:lpstr>Taiga Biome Map</vt:lpstr>
      <vt:lpstr>Grassland Biome</vt:lpstr>
      <vt:lpstr>Grassland Biome Map</vt:lpstr>
      <vt:lpstr>Aquatic Ecosystems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and Aquatic Ecosystems</dc:title>
  <dc:creator>THE CAINES</dc:creator>
  <cp:lastModifiedBy>mcaine</cp:lastModifiedBy>
  <cp:revision>16</cp:revision>
  <dcterms:created xsi:type="dcterms:W3CDTF">2007-10-14T18:17:58Z</dcterms:created>
  <dcterms:modified xsi:type="dcterms:W3CDTF">2007-10-22T19:24:39Z</dcterms:modified>
</cp:coreProperties>
</file>