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6798-549C-48F0-8F62-040DD79B66B1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4981-53C7-448F-9A41-049A4FFD1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ulty.southwest.tn.edu/rburkett/classi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6675759" cy="5000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28604"/>
            <a:ext cx="6286544" cy="543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eb.mit.edu/mecheng/pml/spec_class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7746667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mun.ca/biology/scarr/139416_Natural_classif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8454413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quatax.ca/images/classificationFig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518109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goldiesroom.org/Multimedia/Bio_Images/02%20Classification/03%20Classification%20of%20a%20Spec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4290"/>
            <a:ext cx="6643734" cy="6345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RDCRD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lunland</dc:creator>
  <cp:lastModifiedBy>aalmeida</cp:lastModifiedBy>
  <cp:revision>4</cp:revision>
  <dcterms:created xsi:type="dcterms:W3CDTF">2009-10-29T18:10:55Z</dcterms:created>
  <dcterms:modified xsi:type="dcterms:W3CDTF">2009-10-29T20:14:15Z</dcterms:modified>
</cp:coreProperties>
</file>