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CED0F8-A066-4F1D-9987-8A39ECCA30DF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6C4BFB-072D-4FD8-9610-CB7330AA3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134D7-7FA0-40DA-B618-7FFE83D73A07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B97EC-1815-48D5-87AE-F52005FD5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AB42-9C00-405D-95BE-6FC02F78E81B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0AFA2-3195-4776-8258-1827D30B4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C8C64-2C63-4565-A599-12B4F46A8DB5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23DE8-3D49-4F94-947F-B6B808710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2646A5-C9DF-4450-80C6-38BFD2828E48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037858-6D3B-41D1-B97E-BAAF90C1E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51E0C-D4A8-4A88-BBDF-E5FFBEE7FA8A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4E0-343C-4DCF-93DC-77F8FB6D1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8E2FEC-8C9B-41D5-979E-1DB4CD9E995C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952510-57C6-4B64-8E73-088F3E952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2F519-E0D0-4392-BC45-546EC60541AF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7E3A5-2E61-44AB-9850-4A21FC33D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A596FA-3006-4A55-9968-AEACE444818A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743D5B-7190-4F5B-BBA0-2C1D4551D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7892E1-DE14-4926-80D4-28F14A876A1D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47BB7-F3B4-4A86-A531-643865CF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4E268D-F2B7-4C9A-BD3F-F75683ED4DEE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0DB789-4E55-44B1-BB53-CB2E3336D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EEDDBFB-7B7B-4E67-B658-B27A48CED426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2514A90-3715-4779-9F07-FC2DFFA0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7" r:id="rId5"/>
    <p:sldLayoutId id="2147483692" r:id="rId6"/>
    <p:sldLayoutId id="2147483698" r:id="rId7"/>
    <p:sldLayoutId id="2147483699" r:id="rId8"/>
    <p:sldLayoutId id="2147483700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495A7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Evidence of a Changing Earth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5.2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Pgs. 140 - 143</a:t>
            </a:r>
            <a:endParaRPr lang="en-US" dirty="0"/>
          </a:p>
        </p:txBody>
      </p:sp>
      <p:pic>
        <p:nvPicPr>
          <p:cNvPr id="4" name="Picture 3" descr="dinosaur foss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971800"/>
            <a:ext cx="5061309" cy="34099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Fossils of some species that date 150 million years ago or older were once in the same geographic region, but are now distributed on different continents</a:t>
            </a:r>
          </a:p>
          <a:p>
            <a:r>
              <a:rPr lang="en-US" smtClean="0"/>
              <a:t>Fossils of more recent species are found on separate continents</a:t>
            </a:r>
          </a:p>
          <a:p>
            <a:r>
              <a:rPr lang="en-US" smtClean="0"/>
              <a:t>This suggests the newer species evolved after the breakup of the continents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Classwork</a:t>
            </a:r>
            <a:endParaRPr lang="en-CA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Page 143 # 1-3</a:t>
            </a:r>
          </a:p>
        </p:txBody>
      </p:sp>
    </p:spTree>
    <p:extLst>
      <p:ext uri="{BB962C8B-B14F-4D97-AF65-F5344CB8AC3E}">
        <p14:creationId xmlns:p14="http://schemas.microsoft.com/office/powerpoint/2010/main" val="209677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Evidence from Fossils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70C0"/>
                </a:solidFill>
              </a:rPr>
              <a:t>Paleontology</a:t>
            </a:r>
            <a:r>
              <a:rPr lang="en-US" smtClean="0"/>
              <a:t> – the study of fossils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z="2800" smtClean="0">
                <a:solidFill>
                  <a:srgbClr val="0070C0"/>
                </a:solidFill>
              </a:rPr>
              <a:t>Fossil Formation</a:t>
            </a:r>
            <a:r>
              <a:rPr lang="en-US" sz="2800" smtClean="0">
                <a:solidFill>
                  <a:srgbClr val="00B050"/>
                </a:solidFill>
              </a:rPr>
              <a:t> </a:t>
            </a:r>
            <a:r>
              <a:rPr lang="en-US" sz="2800" smtClean="0"/>
              <a:t>– commonly formed when bodies of organisms become trapped in sediments.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	- Only a fraction of the species that have lived on Earth have left fossil evidence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  (fossils are a fluke)</a:t>
            </a:r>
          </a:p>
        </p:txBody>
      </p:sp>
      <p:pic>
        <p:nvPicPr>
          <p:cNvPr id="9220" name="Picture 3" descr="Tre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557713"/>
            <a:ext cx="18621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Types of Fossils:</a:t>
            </a:r>
          </a:p>
          <a:p>
            <a:r>
              <a:rPr lang="en-US" smtClean="0"/>
              <a:t>Burrows</a:t>
            </a:r>
          </a:p>
          <a:p>
            <a:r>
              <a:rPr lang="en-US" smtClean="0"/>
              <a:t>Footprints</a:t>
            </a:r>
          </a:p>
          <a:p>
            <a:r>
              <a:rPr lang="en-US" smtClean="0"/>
              <a:t>Chemical remains</a:t>
            </a:r>
          </a:p>
          <a:p>
            <a:r>
              <a:rPr lang="en-US" smtClean="0"/>
              <a:t>Impressions</a:t>
            </a:r>
          </a:p>
          <a:p>
            <a:r>
              <a:rPr lang="en-US" smtClean="0"/>
              <a:t>Actual remains</a:t>
            </a:r>
          </a:p>
        </p:txBody>
      </p:sp>
      <p:pic>
        <p:nvPicPr>
          <p:cNvPr id="10244" name="Picture 3" descr="fossil in ro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800600"/>
            <a:ext cx="2424113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trillobite track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752600"/>
            <a:ext cx="1620838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5" descr="fossil track.bmp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048000"/>
            <a:ext cx="22637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6" descr="plant fossil imprints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4724400"/>
            <a:ext cx="273685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Fossils are Direct Physical Evidence that: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Different species lived on Earth at various times in the past – very few of today’s species were alive even 1 million years ago</a:t>
            </a:r>
          </a:p>
          <a:p>
            <a:r>
              <a:rPr lang="en-US" smtClean="0"/>
              <a:t>The complexity of living organisms generally increases from the past to the present.  More ancient fossils lack complexity compared to present day organsims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Living species and their most closely matching fossils are typically located in the same geographic region.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12292" name="Picture 3" descr="simple fossil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200400"/>
            <a:ext cx="2387600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Dating the Past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Radioactive isotopes – decay at a set rate regardless of temperature, moisture or other environmental conditions.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Example:  a radioactive isotope: uranium 238 decays into lead 206.  The amount of time it takes for half of a sample of parent material to decay into daughter material is known as a half-life.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Radiometric Dating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 technique used to determine the age of rock or fossil.</a:t>
            </a:r>
          </a:p>
          <a:p>
            <a:r>
              <a:rPr lang="en-US" sz="2800" smtClean="0"/>
              <a:t>The use of several different isotopes can provide age estimates with a very small margin of error.</a:t>
            </a:r>
          </a:p>
          <a:p>
            <a:r>
              <a:rPr lang="en-US" sz="2800" smtClean="0"/>
              <a:t>The oldest fossils of living things discovered so far date to approximately 3.8 billion years.</a:t>
            </a:r>
          </a:p>
        </p:txBody>
      </p:sp>
      <p:pic>
        <p:nvPicPr>
          <p:cNvPr id="14340" name="Picture 2" descr="C:\Documents and Settings\Caines Family\Local Settings\Temp\Temporary Internet Files\Content.IE5\85MNOXMB\MPj0409260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811713"/>
            <a:ext cx="2030413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Evidence from Biogeography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Biogeography – the study of the geographic distribution of life on Earth</a:t>
            </a:r>
          </a:p>
          <a:p>
            <a:r>
              <a:rPr lang="en-US" smtClean="0"/>
              <a:t>About 225 million years ago, Earth’s continents were part of one landmass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Continental Drift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6387" name="Content Placeholder 3" descr="pangea-continental-drift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60725" y="1447800"/>
            <a:ext cx="3848100" cy="4800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</TotalTime>
  <Words>308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Evidence of a Changing Earth</vt:lpstr>
      <vt:lpstr>Evidence from Fossils</vt:lpstr>
      <vt:lpstr>PowerPoint Presentation</vt:lpstr>
      <vt:lpstr>Fossils are Direct Physical Evidence that:</vt:lpstr>
      <vt:lpstr>PowerPoint Presentation</vt:lpstr>
      <vt:lpstr>Dating the Past</vt:lpstr>
      <vt:lpstr>Radiometric Dating</vt:lpstr>
      <vt:lpstr>Evidence from Biogeography</vt:lpstr>
      <vt:lpstr>Continental Drift</vt:lpstr>
      <vt:lpstr>PowerPoint Presentation</vt:lpstr>
      <vt:lpstr>Classwork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of a Changing Earth</dc:title>
  <dc:creator>THE CAINES</dc:creator>
  <cp:lastModifiedBy>Gerry-Lynn Borys</cp:lastModifiedBy>
  <cp:revision>14</cp:revision>
  <dcterms:created xsi:type="dcterms:W3CDTF">2007-11-14T04:36:21Z</dcterms:created>
  <dcterms:modified xsi:type="dcterms:W3CDTF">2012-02-01T22:00:13Z</dcterms:modified>
</cp:coreProperties>
</file>