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0529AC-D4EF-4AFC-8D7A-E4842487C9FE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5529D8-81E7-4906-B935-9D925F3DD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 Linked Traits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Humans:</a:t>
            </a:r>
          </a:p>
          <a:p>
            <a:pPr lvl="1"/>
            <a:r>
              <a:rPr lang="en-US" dirty="0" smtClean="0"/>
              <a:t>Skin Disorder – some patches of skin contain sweat glands, some patches do not.</a:t>
            </a:r>
          </a:p>
          <a:p>
            <a:r>
              <a:rPr lang="en-US" dirty="0" smtClean="0"/>
              <a:t>Calico Cats – incomplete dominance in alleles for yellow and black fur</a:t>
            </a:r>
            <a:endParaRPr lang="en-US" dirty="0"/>
          </a:p>
        </p:txBody>
      </p:sp>
      <p:pic>
        <p:nvPicPr>
          <p:cNvPr id="17410" name="Picture 2" descr="http://www.nature.com/scitable/content/ne0000/ne0000/ne0000/ne0000/3345104/cal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071810"/>
            <a:ext cx="4103685" cy="3077764"/>
          </a:xfrm>
          <a:prstGeom prst="rect">
            <a:avLst/>
          </a:prstGeom>
          <a:noFill/>
        </p:spPr>
      </p:pic>
      <p:pic>
        <p:nvPicPr>
          <p:cNvPr id="17412" name="Picture 4" descr="http://tigerpixie.com/tigerpixieart/Halloweena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500438"/>
            <a:ext cx="3286148" cy="3004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pages 629-631 in your textbook</a:t>
            </a:r>
          </a:p>
          <a:p>
            <a:r>
              <a:rPr lang="en-US" dirty="0" smtClean="0"/>
              <a:t>Genetics Worksheet #5 – Sex Linked Traits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Sex Chromosomes:  Most organisms have two sex chromosomes</a:t>
            </a:r>
          </a:p>
          <a:p>
            <a:pPr lvl="1"/>
            <a:r>
              <a:rPr lang="en-US" dirty="0" smtClean="0"/>
              <a:t>i.e., XX or XY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Determined how sex determination occurs.  </a:t>
            </a:r>
            <a:r>
              <a:rPr lang="en-US" u="sng" dirty="0" smtClean="0"/>
              <a:t>Principal of sex linked traits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Human’s and Applied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219200"/>
            <a:ext cx="7829576" cy="4937760"/>
          </a:xfrm>
        </p:spPr>
        <p:txBody>
          <a:bodyPr/>
          <a:lstStyle/>
          <a:p>
            <a:r>
              <a:rPr lang="en-US" dirty="0" smtClean="0"/>
              <a:t>Problem: Studying human genetics</a:t>
            </a:r>
          </a:p>
          <a:p>
            <a:pPr lvl="1"/>
            <a:r>
              <a:rPr lang="en-US" dirty="0" smtClean="0"/>
              <a:t>controlled matings</a:t>
            </a:r>
          </a:p>
          <a:p>
            <a:pPr lvl="1"/>
            <a:r>
              <a:rPr lang="en-US" dirty="0" smtClean="0"/>
              <a:t>huge variation</a:t>
            </a:r>
          </a:p>
          <a:p>
            <a:pPr lvl="1"/>
            <a:r>
              <a:rPr lang="en-US" dirty="0" smtClean="0"/>
              <a:t>life span</a:t>
            </a:r>
          </a:p>
          <a:p>
            <a:pPr lvl="1"/>
            <a:r>
              <a:rPr lang="en-US" dirty="0" smtClean="0"/>
              <a:t>limited #’s of offspring</a:t>
            </a:r>
            <a:endParaRPr lang="en-US" dirty="0"/>
          </a:p>
        </p:txBody>
      </p:sp>
      <p:pic>
        <p:nvPicPr>
          <p:cNvPr id="1026" name="Picture 2" descr="http://2.bp.blogspot.com/_VA6LePZ6KNY/Sm_fqeOHHzI/AAAAAAAABtk/2VbLtZ-fg2E/s320/human+vari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000240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825" y="1340768"/>
            <a:ext cx="508613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Thomas Morgan – </a:t>
            </a:r>
            <a:r>
              <a:rPr lang="en-US" sz="3100" i="1" u="sng" dirty="0" err="1" smtClean="0"/>
              <a:t>Drosophalia</a:t>
            </a:r>
            <a:r>
              <a:rPr lang="en-US" sz="3100" i="1" u="sng" dirty="0" smtClean="0"/>
              <a:t> </a:t>
            </a:r>
            <a:r>
              <a:rPr lang="en-US" sz="3100" i="1" u="sng" dirty="0" err="1" smtClean="0"/>
              <a:t>Malanogaster</a:t>
            </a:r>
            <a:endParaRPr lang="en-US" sz="31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Studied Fruit Flies:</a:t>
            </a:r>
          </a:p>
          <a:p>
            <a:pPr marL="788670" lvl="1" indent="-514350">
              <a:buFont typeface="+mj-lt"/>
              <a:buAutoNum type="arabicParenR"/>
            </a:pPr>
            <a:r>
              <a:rPr lang="en-US" dirty="0" smtClean="0"/>
              <a:t>Large #’s</a:t>
            </a:r>
          </a:p>
          <a:p>
            <a:pPr marL="788670" lvl="1" indent="-514350">
              <a:buFont typeface="+mj-lt"/>
              <a:buAutoNum type="arabicParenR"/>
            </a:pPr>
            <a:r>
              <a:rPr lang="en-US" dirty="0" smtClean="0"/>
              <a:t>Can control matings</a:t>
            </a:r>
          </a:p>
          <a:p>
            <a:pPr marL="788670" lvl="1" indent="-514350">
              <a:buFont typeface="+mj-lt"/>
              <a:buAutoNum type="arabicParenR"/>
            </a:pPr>
            <a:r>
              <a:rPr lang="en-US" dirty="0" smtClean="0"/>
              <a:t>Small</a:t>
            </a:r>
          </a:p>
          <a:p>
            <a:pPr marL="788670" lvl="1" indent="-514350">
              <a:buFont typeface="+mj-lt"/>
              <a:buAutoNum type="arabicParenR"/>
            </a:pPr>
            <a:r>
              <a:rPr lang="en-US" dirty="0" smtClean="0"/>
              <a:t>Giant chromosomes</a:t>
            </a:r>
            <a:endParaRPr lang="en-US" dirty="0"/>
          </a:p>
        </p:txBody>
      </p:sp>
      <p:pic>
        <p:nvPicPr>
          <p:cNvPr id="16390" name="Picture 6" descr="http://www.emc.maricopa.edu/faculty/farabee/biobk/Around_the_Genomes_Image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5648" y="4166749"/>
            <a:ext cx="3314035" cy="2019612"/>
          </a:xfrm>
          <a:prstGeom prst="rect">
            <a:avLst/>
          </a:prstGeom>
          <a:noFill/>
        </p:spPr>
      </p:pic>
      <p:pic>
        <p:nvPicPr>
          <p:cNvPr id="16386" name="Picture 2" descr="http://paxarcana.files.wordpress.com/2009/10/fruit_fl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88" y="3952794"/>
            <a:ext cx="3240360" cy="2160240"/>
          </a:xfrm>
          <a:prstGeom prst="rect">
            <a:avLst/>
          </a:prstGeom>
          <a:noFill/>
        </p:spPr>
      </p:pic>
      <p:pic>
        <p:nvPicPr>
          <p:cNvPr id="16388" name="Picture 4" descr="http://www.colostate.edu/Dept/CoopExt/4DMG/images/frtfly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5020" y="4140119"/>
            <a:ext cx="238125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Linked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genes found only on the X Chromosome</a:t>
            </a:r>
          </a:p>
          <a:p>
            <a:endParaRPr lang="en-US" dirty="0" smtClean="0"/>
          </a:p>
          <a:p>
            <a:r>
              <a:rPr lang="en-US" dirty="0" smtClean="0"/>
              <a:t>i.e., Eye color in </a:t>
            </a:r>
            <a:r>
              <a:rPr lang="en-US" i="1" dirty="0" smtClean="0"/>
              <a:t>Drosophila</a:t>
            </a:r>
            <a:r>
              <a:rPr lang="en-US" dirty="0" smtClean="0"/>
              <a:t>   </a:t>
            </a:r>
          </a:p>
          <a:p>
            <a:pPr lvl="1"/>
            <a:r>
              <a:rPr lang="en-US" i="1" dirty="0" smtClean="0"/>
              <a:t>X</a:t>
            </a:r>
            <a:r>
              <a:rPr lang="en-US" i="1" baseline="30000" dirty="0" smtClean="0"/>
              <a:t>R</a:t>
            </a:r>
            <a:r>
              <a:rPr lang="en-US" i="1" dirty="0" smtClean="0"/>
              <a:t> = red eyes</a:t>
            </a:r>
          </a:p>
          <a:p>
            <a:pPr lvl="1"/>
            <a:r>
              <a:rPr lang="en-US" i="1" dirty="0" err="1" smtClean="0"/>
              <a:t>X</a:t>
            </a:r>
            <a:r>
              <a:rPr lang="en-US" i="1" baseline="30000" dirty="0" err="1" smtClean="0"/>
              <a:t>r</a:t>
            </a:r>
            <a:r>
              <a:rPr lang="en-US" i="1" dirty="0" smtClean="0"/>
              <a:t> = white eyes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Cross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="1" baseline="30000" dirty="0" err="1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="1" baseline="30000" dirty="0" err="1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with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b="1" baseline="30000" dirty="0" err="1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Report Phenotypes by sex</a:t>
            </a:r>
          </a:p>
          <a:p>
            <a:pPr lvl="1"/>
            <a:r>
              <a:rPr lang="en-US" dirty="0" smtClean="0"/>
              <a:t>i.e., 100% of the females have brown bodies and 100% of the males have black bodies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Recessive Lethal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trait that, when both recessive alleles are present results in death or severe malformation of the offspring</a:t>
            </a:r>
          </a:p>
          <a:p>
            <a:pPr lvl="1"/>
            <a:r>
              <a:rPr lang="en-US" dirty="0" smtClean="0"/>
              <a:t>Usually recessive traits occur more frequently in males</a:t>
            </a:r>
          </a:p>
          <a:p>
            <a:pPr lvl="1"/>
            <a:r>
              <a:rPr lang="en-US" dirty="0" smtClean="0"/>
              <a:t>WHY???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Carrier Females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Show the dominant phenotype, but “carry” the recessive allele.</a:t>
            </a:r>
          </a:p>
          <a:p>
            <a:pPr lvl="1"/>
            <a:r>
              <a:rPr lang="en-CA" dirty="0" smtClean="0"/>
              <a:t>i.e., heterozygous</a:t>
            </a:r>
          </a:p>
          <a:p>
            <a:pPr lvl="1"/>
            <a:r>
              <a:rPr lang="en-CA" dirty="0" err="1" smtClean="0"/>
              <a:t>X</a:t>
            </a:r>
            <a:r>
              <a:rPr lang="en-CA" baseline="30000" dirty="0" err="1" smtClean="0"/>
              <a:t>R</a:t>
            </a:r>
            <a:r>
              <a:rPr lang="en-CA" dirty="0" err="1" smtClean="0"/>
              <a:t>X</a:t>
            </a:r>
            <a:r>
              <a:rPr lang="en-CA" baseline="30000" dirty="0" err="1" smtClean="0"/>
              <a:t>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544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somatic cells of females one X chromosome becomes </a:t>
            </a:r>
            <a:r>
              <a:rPr lang="en-US" dirty="0" err="1" smtClean="0"/>
              <a:t>inacative</a:t>
            </a:r>
            <a:r>
              <a:rPr lang="en-US" dirty="0" smtClean="0"/>
              <a:t> (random)</a:t>
            </a:r>
          </a:p>
          <a:p>
            <a:pPr lvl="1"/>
            <a:r>
              <a:rPr lang="en-US" dirty="0" smtClean="0"/>
              <a:t>Dark spot seen on microscope slide is called a Barr Body after Dr. Murray Barr, it’s discoverer.</a:t>
            </a:r>
          </a:p>
          <a:p>
            <a:pPr lvl="1"/>
            <a:r>
              <a:rPr lang="en-US" dirty="0" smtClean="0"/>
              <a:t>Therefore, not all female cells are identical, some express different traits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206</TotalTime>
  <Words>273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Sex Linked Traits</vt:lpstr>
      <vt:lpstr>Sex Determination</vt:lpstr>
      <vt:lpstr>Human’s and Applied Genetics</vt:lpstr>
      <vt:lpstr>Thomas Morgan – Drosophalia Malanogaster</vt:lpstr>
      <vt:lpstr>Sex Linked Traits</vt:lpstr>
      <vt:lpstr>Example:</vt:lpstr>
      <vt:lpstr>Recessive Lethal</vt:lpstr>
      <vt:lpstr>Carrier Females </vt:lpstr>
      <vt:lpstr>Barr Bodies</vt:lpstr>
      <vt:lpstr>Examples:</vt:lpstr>
      <vt:lpstr>To Do: </vt:lpstr>
    </vt:vector>
  </TitlesOfParts>
  <Company>RDCRD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 Linked Traits</dc:title>
  <dc:creator>lunland</dc:creator>
  <cp:lastModifiedBy>Lindsay Unland</cp:lastModifiedBy>
  <cp:revision>39</cp:revision>
  <dcterms:created xsi:type="dcterms:W3CDTF">2009-11-30T15:50:46Z</dcterms:created>
  <dcterms:modified xsi:type="dcterms:W3CDTF">2012-11-26T18:06:07Z</dcterms:modified>
</cp:coreProperties>
</file>